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5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Table, with a caption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1117600" y="1816100"/>
          <a:ext cx="10223500" cy="3835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52700"/>
                <a:gridCol w="2552700"/>
                <a:gridCol w="2552700"/>
                <a:gridCol w="2552700"/>
              </a:tblGrid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Right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Left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Center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Default</a:t>
                      </a:r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1" name="TextBox 3"/>
          <p:cNvSpPr txBox="1"/>
          <p:nvPr>
            <p:ph idx="1"/>
          </p:nvPr>
        </p:nvSpPr>
        <p:spPr>
          <a:xfrm>
            <a:off x="1117600" y="5651500"/>
            <a:ext cx="102235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Demonstration of simple table syntax, with alignment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1117600" y="1816100"/>
          <a:ext cx="10223500" cy="4343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52700"/>
                <a:gridCol w="2552700"/>
                <a:gridCol w="2552700"/>
                <a:gridCol w="2552700"/>
              </a:tblGrid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Right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Left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Center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Default</a:t>
                      </a:r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</a:tr>
            </a:tbl>
          </a:graphicData>
        </a:graphic>
      </p:graphicFrame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2025-05-10T19:56:16Z</dcterms:created>
  <dcterms:modified xsi:type="dcterms:W3CDTF">2025-05-10T19:56:16Z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