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74"/>
  </p:normalViewPr>
  <p:slideViewPr>
    <p:cSldViewPr>
      <p:cViewPr varScale="1">
        <p:scale>
          <a:sx n="124" d="100"/>
          <a:sy n="124" d="100"/>
        </p:scale>
        <p:origin x="1280" y="1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yahoo.com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899592" y="1124744"/>
            <a:ext cx="122645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 Foo Bar </a:t>
            </a:r>
            <a:br>
              <a:rPr lang="en-US" dirty="0"/>
            </a:br>
            <a:r>
              <a:rPr lang="en-US" dirty="0"/>
              <a:t> </a:t>
            </a:r>
            <a:r>
              <a:rPr lang="en-US" dirty="0" err="1"/>
              <a:t>Baz</a:t>
            </a:r>
            <a:r>
              <a:rPr lang="en-US" dirty="0"/>
              <a:t> Zoo </a:t>
            </a:r>
            <a:br>
              <a:rPr lang="en-US" dirty="0"/>
            </a:br>
            <a:fld id="{4ACDC551-8A53-AE47-95A7-4A2F0C1FFF1B}" type="slidenum">
              <a:rPr lang="en-US" smtClean="0"/>
              <a:t>1</a:t>
            </a:fld>
            <a:endParaRPr lang="en-US" dirty="0"/>
          </a:p>
          <a:p>
            <a:r>
              <a:rPr lang="en-US">
                <a:hlinkClick r:id="rId2"/>
              </a:rPr>
              <a:t>yahoo.com</a:t>
            </a:r>
            <a:endParaRPr lang="en-US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63239B3-87E0-7B48-9E36-0A93A1F0D186}"/>
              </a:ext>
            </a:extLst>
          </p:cNvPr>
          <p:cNvSpPr txBox="1"/>
          <p:nvPr/>
        </p:nvSpPr>
        <p:spPr>
          <a:xfrm>
            <a:off x="3995936" y="1124744"/>
            <a:ext cx="5148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abc</a:t>
            </a:r>
            <a:endParaRPr lang="en-US" dirty="0"/>
          </a:p>
          <a:p>
            <a:r>
              <a:rPr lang="en-US" dirty="0"/>
              <a:t>a</a:t>
            </a:r>
            <a:br>
              <a:rPr lang="en-US" dirty="0"/>
            </a:br>
            <a:r>
              <a:rPr lang="en-US" dirty="0"/>
              <a:t>b</a:t>
            </a:r>
            <a:br>
              <a:rPr lang="en-US" dirty="0"/>
            </a:br>
            <a:r>
              <a:rPr lang="en-US" dirty="0"/>
              <a:t>c</a:t>
            </a:r>
          </a:p>
        </p:txBody>
      </p:sp>
    </p:spTree>
    <p:extLst>
      <p:ext uri="{BB962C8B-B14F-4D97-AF65-F5344CB8AC3E}">
        <p14:creationId xmlns:p14="http://schemas.microsoft.com/office/powerpoint/2010/main" val="15064307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4547037"/>
              </p:ext>
            </p:extLst>
          </p:nvPr>
        </p:nvGraphicFramePr>
        <p:xfrm>
          <a:off x="1524000" y="1397000"/>
          <a:ext cx="6096000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48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Text run in table cell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997609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10</Words>
  <Application>Microsoft Macintosh PowerPoint</Application>
  <PresentationFormat>On-screen Show (4:3)</PresentationFormat>
  <Paragraphs>5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15</cp:revision>
  <dcterms:created xsi:type="dcterms:W3CDTF">2012-11-17T11:07:40Z</dcterms:created>
  <dcterms:modified xsi:type="dcterms:W3CDTF">2019-04-30T00:24:25Z</dcterms:modified>
  <cp:category/>
</cp:coreProperties>
</file>

<file path=docProps/thumbnail.jpeg>
</file>